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6"/>
    <p:sldMasterId id="2147483743" r:id="rId7"/>
    <p:sldMasterId id="2147483757" r:id="rId8"/>
  </p:sldMasterIdLst>
  <p:notesMasterIdLst>
    <p:notesMasterId r:id="rId13"/>
  </p:notesMasterIdLst>
  <p:sldIdLst>
    <p:sldId id="256" r:id="rId9"/>
    <p:sldId id="2543" r:id="rId10"/>
    <p:sldId id="2549" r:id="rId11"/>
    <p:sldId id="2551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8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sdataEDU\Applic\UOE\Ind2020\PPT\FRA\Additional%20figures_COVID%20brochu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65477658791208E-2"/>
          <c:y val="3.9135725309088883E-2"/>
          <c:w val="0.92349331712672222"/>
          <c:h val="0.5046127789422277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6070712"/>
        <c:axId val="1246076616"/>
      </c:barChart>
      <c:catAx>
        <c:axId val="124607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46076616"/>
        <c:crosses val="autoZero"/>
        <c:auto val="1"/>
        <c:lblAlgn val="ctr"/>
        <c:lblOffset val="100"/>
        <c:noMultiLvlLbl val="0"/>
      </c:catAx>
      <c:valAx>
        <c:axId val="124607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\ 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4607071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961541788488486E-2"/>
          <c:y val="0.14833964390058563"/>
          <c:w val="0.88263683502976775"/>
          <c:h val="0.48608238213399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'[Chapter B.xlsx]Figure B5.1.'!$B$34</c:f>
              <c:strCache>
                <c:ptCount val="1"/>
                <c:pt idx="0">
                  <c:v>Filles dans la durée impartie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10"/>
            <c:invertIfNegative val="0"/>
            <c:bubble3D val="0"/>
            <c:spPr>
              <a:solidFill>
                <a:srgbClr val="CC0099"/>
              </a:solidFill>
              <a:ln w="635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7C-43E9-AD0A-CF9EAF6F7E3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07C-43E9-AD0A-CF9EAF6F7E31}"/>
              </c:ext>
            </c:extLst>
          </c:dPt>
          <c:cat>
            <c:strRef>
              <c:f>'[Chapter B.xlsx]Figure B5.1.'!$A$35:$A$61</c:f>
              <c:strCache>
                <c:ptCount val="27"/>
                <c:pt idx="0">
                  <c:v>Royaume Uni</c:v>
                </c:pt>
                <c:pt idx="1">
                  <c:v>Lituanie</c:v>
                </c:pt>
                <c:pt idx="2">
                  <c:v>Israel</c:v>
                </c:pt>
                <c:pt idx="3">
                  <c:v>Pologne</c:v>
                </c:pt>
                <c:pt idx="4">
                  <c:v>Finlande</c:v>
                </c:pt>
                <c:pt idx="5">
                  <c:v>Norvège</c:v>
                </c:pt>
                <c:pt idx="6">
                  <c:v>Ëtats-Unis</c:v>
                </c:pt>
                <c:pt idx="7">
                  <c:v>Canada</c:v>
                </c:pt>
                <c:pt idx="8">
                  <c:v>Estonie</c:v>
                </c:pt>
                <c:pt idx="9">
                  <c:v>Espagne</c:v>
                </c:pt>
                <c:pt idx="10">
                  <c:v>Moyenne OCDE</c:v>
                </c:pt>
                <c:pt idx="11">
                  <c:v>Slovénie</c:v>
                </c:pt>
                <c:pt idx="12">
                  <c:v>Portugal</c:v>
                </c:pt>
                <c:pt idx="13">
                  <c:v>Suisse</c:v>
                </c:pt>
                <c:pt idx="14">
                  <c:v>Islande</c:v>
                </c:pt>
                <c:pt idx="15">
                  <c:v>France</c:v>
                </c:pt>
                <c:pt idx="16">
                  <c:v>Nouvelle zélande</c:v>
                </c:pt>
                <c:pt idx="17">
                  <c:v>Suède</c:v>
                </c:pt>
                <c:pt idx="18">
                  <c:v>Australie</c:v>
                </c:pt>
                <c:pt idx="19">
                  <c:v>Brésil</c:v>
                </c:pt>
                <c:pt idx="20">
                  <c:v>Pays-Bas</c:v>
                </c:pt>
                <c:pt idx="21">
                  <c:v>Autriche</c:v>
                </c:pt>
                <c:pt idx="22">
                  <c:v>Italie</c:v>
                </c:pt>
                <c:pt idx="23">
                  <c:v>Colombie</c:v>
                </c:pt>
                <c:pt idx="25">
                  <c:v>Belgique (flamande)</c:v>
                </c:pt>
                <c:pt idx="26">
                  <c:v>Belgique (française)</c:v>
                </c:pt>
              </c:strCache>
            </c:strRef>
          </c:cat>
          <c:val>
            <c:numRef>
              <c:f>'[Chapter B.xlsx]Figure B5.1.'!$B$35:$B$61</c:f>
              <c:numCache>
                <c:formatCode>#,##0.00</c:formatCode>
                <c:ptCount val="27"/>
                <c:pt idx="0">
                  <c:v>71.041099548339844</c:v>
                </c:pt>
                <c:pt idx="1">
                  <c:v>66.763282775878906</c:v>
                </c:pt>
                <c:pt idx="2">
                  <c:v>64.690727233886719</c:v>
                </c:pt>
                <c:pt idx="3">
                  <c:v>58.489524841308594</c:v>
                </c:pt>
                <c:pt idx="4">
                  <c:v>56.173435211181641</c:v>
                </c:pt>
                <c:pt idx="5">
                  <c:v>52.986381530761719</c:v>
                </c:pt>
                <c:pt idx="6">
                  <c:v>52.632823944091797</c:v>
                </c:pt>
                <c:pt idx="7">
                  <c:v>52.099998474121094</c:v>
                </c:pt>
                <c:pt idx="8">
                  <c:v>52.02618408203125</c:v>
                </c:pt>
                <c:pt idx="9">
                  <c:v>46.056682586669922</c:v>
                </c:pt>
                <c:pt idx="10">
                  <c:v>44.312506477038063</c:v>
                </c:pt>
                <c:pt idx="11">
                  <c:v>44.013336181640625</c:v>
                </c:pt>
                <c:pt idx="12">
                  <c:v>42.602279663085938</c:v>
                </c:pt>
                <c:pt idx="13">
                  <c:v>42.084789276123047</c:v>
                </c:pt>
                <c:pt idx="14">
                  <c:v>40.842247009277344</c:v>
                </c:pt>
                <c:pt idx="15">
                  <c:v>40.105140686035156</c:v>
                </c:pt>
                <c:pt idx="16">
                  <c:v>37.916877746582031</c:v>
                </c:pt>
                <c:pt idx="17">
                  <c:v>36.955184936523438</c:v>
                </c:pt>
                <c:pt idx="18">
                  <c:v>36.323165893554688</c:v>
                </c:pt>
                <c:pt idx="19">
                  <c:v>36.191741943359375</c:v>
                </c:pt>
                <c:pt idx="20">
                  <c:v>36.045528411865234</c:v>
                </c:pt>
                <c:pt idx="21">
                  <c:v>29.401599884033203</c:v>
                </c:pt>
                <c:pt idx="22">
                  <c:v>22.307857513427734</c:v>
                </c:pt>
                <c:pt idx="23">
                  <c:v>14.222804069519043</c:v>
                </c:pt>
                <c:pt idx="25">
                  <c:v>37.285190582275391</c:v>
                </c:pt>
                <c:pt idx="26">
                  <c:v>25.769733428955078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7C-43E9-AD0A-CF9EAF6F7E31}"/>
            </c:ext>
          </c:extLst>
        </c:ser>
        <c:ser>
          <c:idx val="1"/>
          <c:order val="2"/>
          <c:tx>
            <c:strRef>
              <c:f>'[Chapter B.xlsx]Figure B5.1.'!$D$34</c:f>
              <c:strCache>
                <c:ptCount val="1"/>
                <c:pt idx="0">
                  <c:v>Garçons dans la durée impartie</c:v>
                </c:pt>
              </c:strCache>
            </c:strRef>
          </c:tx>
          <c:spPr>
            <a:solidFill>
              <a:srgbClr val="032E61">
                <a:lumMod val="25000"/>
                <a:lumOff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10"/>
            <c:invertIfNegative val="0"/>
            <c:bubble3D val="0"/>
            <c:spPr>
              <a:solidFill>
                <a:srgbClr val="AC147A"/>
              </a:solidFill>
              <a:ln w="635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7C-43E9-AD0A-CF9EAF6F7E3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07C-43E9-AD0A-CF9EAF6F7E31}"/>
              </c:ext>
            </c:extLst>
          </c:dPt>
          <c:cat>
            <c:strRef>
              <c:f>'[Chapter B.xlsx]Figure B5.1.'!$A$35:$A$61</c:f>
              <c:strCache>
                <c:ptCount val="27"/>
                <c:pt idx="0">
                  <c:v>Royaume Uni</c:v>
                </c:pt>
                <c:pt idx="1">
                  <c:v>Lituanie</c:v>
                </c:pt>
                <c:pt idx="2">
                  <c:v>Israel</c:v>
                </c:pt>
                <c:pt idx="3">
                  <c:v>Pologne</c:v>
                </c:pt>
                <c:pt idx="4">
                  <c:v>Finlande</c:v>
                </c:pt>
                <c:pt idx="5">
                  <c:v>Norvège</c:v>
                </c:pt>
                <c:pt idx="6">
                  <c:v>Ëtats-Unis</c:v>
                </c:pt>
                <c:pt idx="7">
                  <c:v>Canada</c:v>
                </c:pt>
                <c:pt idx="8">
                  <c:v>Estonie</c:v>
                </c:pt>
                <c:pt idx="9">
                  <c:v>Espagne</c:v>
                </c:pt>
                <c:pt idx="10">
                  <c:v>Moyenne OCDE</c:v>
                </c:pt>
                <c:pt idx="11">
                  <c:v>Slovénie</c:v>
                </c:pt>
                <c:pt idx="12">
                  <c:v>Portugal</c:v>
                </c:pt>
                <c:pt idx="13">
                  <c:v>Suisse</c:v>
                </c:pt>
                <c:pt idx="14">
                  <c:v>Islande</c:v>
                </c:pt>
                <c:pt idx="15">
                  <c:v>France</c:v>
                </c:pt>
                <c:pt idx="16">
                  <c:v>Nouvelle zélande</c:v>
                </c:pt>
                <c:pt idx="17">
                  <c:v>Suède</c:v>
                </c:pt>
                <c:pt idx="18">
                  <c:v>Australie</c:v>
                </c:pt>
                <c:pt idx="19">
                  <c:v>Brésil</c:v>
                </c:pt>
                <c:pt idx="20">
                  <c:v>Pays-Bas</c:v>
                </c:pt>
                <c:pt idx="21">
                  <c:v>Autriche</c:v>
                </c:pt>
                <c:pt idx="22">
                  <c:v>Italie</c:v>
                </c:pt>
                <c:pt idx="23">
                  <c:v>Colombie</c:v>
                </c:pt>
                <c:pt idx="25">
                  <c:v>Belgique (flamande)</c:v>
                </c:pt>
                <c:pt idx="26">
                  <c:v>Belgique (française)</c:v>
                </c:pt>
              </c:strCache>
            </c:strRef>
          </c:cat>
          <c:val>
            <c:numRef>
              <c:f>'[Chapter B.xlsx]Figure B5.1.'!$D$35:$D$61</c:f>
              <c:numCache>
                <c:formatCode>#,##0.00</c:formatCode>
                <c:ptCount val="27"/>
                <c:pt idx="0">
                  <c:v>67.323577880859375</c:v>
                </c:pt>
                <c:pt idx="1">
                  <c:v>49.211151123046875</c:v>
                </c:pt>
                <c:pt idx="2">
                  <c:v>54.609825134277344</c:v>
                </c:pt>
                <c:pt idx="3">
                  <c:v>39.102745056152344</c:v>
                </c:pt>
                <c:pt idx="4">
                  <c:v>32.207073211669922</c:v>
                </c:pt>
                <c:pt idx="5">
                  <c:v>44.462181091308594</c:v>
                </c:pt>
                <c:pt idx="6">
                  <c:v>44.514701843261719</c:v>
                </c:pt>
                <c:pt idx="7">
                  <c:v>40</c:v>
                </c:pt>
                <c:pt idx="8">
                  <c:v>30.548303604125977</c:v>
                </c:pt>
                <c:pt idx="9">
                  <c:v>26.754013061523438</c:v>
                </c:pt>
                <c:pt idx="10">
                  <c:v>33.111409326394401</c:v>
                </c:pt>
                <c:pt idx="11">
                  <c:v>30.007230758666992</c:v>
                </c:pt>
                <c:pt idx="12">
                  <c:v>31.58112907409668</c:v>
                </c:pt>
                <c:pt idx="13">
                  <c:v>35.624755859375</c:v>
                </c:pt>
                <c:pt idx="14">
                  <c:v>35.714286804199219</c:v>
                </c:pt>
                <c:pt idx="15">
                  <c:v>30.661128997802734</c:v>
                </c:pt>
                <c:pt idx="16">
                  <c:v>26.774866104125977</c:v>
                </c:pt>
                <c:pt idx="17">
                  <c:v>27.642797470092773</c:v>
                </c:pt>
                <c:pt idx="18">
                  <c:v>28.949951171875</c:v>
                </c:pt>
                <c:pt idx="19">
                  <c:v>28.195858001708984</c:v>
                </c:pt>
                <c:pt idx="20">
                  <c:v>22.122238159179688</c:v>
                </c:pt>
                <c:pt idx="21">
                  <c:v>21.497184753417969</c:v>
                </c:pt>
                <c:pt idx="22">
                  <c:v>18.509681701660156</c:v>
                </c:pt>
                <c:pt idx="23">
                  <c:v>8.5794582366943359</c:v>
                </c:pt>
                <c:pt idx="25">
                  <c:v>26.353588104248047</c:v>
                </c:pt>
                <c:pt idx="26">
                  <c:v>13.805781364440918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07C-43E9-AD0A-CF9EAF6F7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3415680"/>
        <c:axId val="303417216"/>
      </c:barChart>
      <c:lineChart>
        <c:grouping val="standard"/>
        <c:varyColors val="0"/>
        <c:ser>
          <c:idx val="7"/>
          <c:order val="1"/>
          <c:tx>
            <c:strRef>
              <c:f>'[Chapter B.xlsx]Figure B5.1.'!$C$34</c:f>
              <c:strCache>
                <c:ptCount val="1"/>
                <c:pt idx="0">
                  <c:v>Filles dans la durée théorique plus 3 ans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28575" cap="rnd" cmpd="sng" algn="ctr">
                  <a:solidFill>
                    <a:srgbClr val="C0504D">
                      <a:tint val="77000"/>
                      <a:shade val="95000"/>
                      <a:satMod val="105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diamond"/>
            <c:size val="10"/>
            <c:spPr>
              <a:solidFill>
                <a:srgbClr val="79AF02"/>
              </a:solidFill>
              <a:ln w="6350">
                <a:noFill/>
                <a:prstDash val="solid"/>
              </a:ln>
              <a:effectLst/>
            </c:spPr>
          </c:marker>
          <c:dPt>
            <c:idx val="10"/>
            <c:marker>
              <c:spPr>
                <a:solidFill>
                  <a:srgbClr val="C8838D"/>
                </a:solidFill>
                <a:ln w="6350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007C-43E9-AD0A-CF9EAF6F7E31}"/>
              </c:ext>
            </c:extLst>
          </c:dPt>
          <c:cat>
            <c:strRef>
              <c:f>'[Chapter B.xlsx]Figure B5.1.'!$A$35:$A$61</c:f>
              <c:strCache>
                <c:ptCount val="27"/>
                <c:pt idx="0">
                  <c:v>Royaume Uni</c:v>
                </c:pt>
                <c:pt idx="1">
                  <c:v>Lituanie</c:v>
                </c:pt>
                <c:pt idx="2">
                  <c:v>Israel</c:v>
                </c:pt>
                <c:pt idx="3">
                  <c:v>Pologne</c:v>
                </c:pt>
                <c:pt idx="4">
                  <c:v>Finlande</c:v>
                </c:pt>
                <c:pt idx="5">
                  <c:v>Norvège</c:v>
                </c:pt>
                <c:pt idx="6">
                  <c:v>Ëtats-Unis</c:v>
                </c:pt>
                <c:pt idx="7">
                  <c:v>Canada</c:v>
                </c:pt>
                <c:pt idx="8">
                  <c:v>Estonie</c:v>
                </c:pt>
                <c:pt idx="9">
                  <c:v>Espagne</c:v>
                </c:pt>
                <c:pt idx="10">
                  <c:v>Moyenne OCDE</c:v>
                </c:pt>
                <c:pt idx="11">
                  <c:v>Slovénie</c:v>
                </c:pt>
                <c:pt idx="12">
                  <c:v>Portugal</c:v>
                </c:pt>
                <c:pt idx="13">
                  <c:v>Suisse</c:v>
                </c:pt>
                <c:pt idx="14">
                  <c:v>Islande</c:v>
                </c:pt>
                <c:pt idx="15">
                  <c:v>France</c:v>
                </c:pt>
                <c:pt idx="16">
                  <c:v>Nouvelle zélande</c:v>
                </c:pt>
                <c:pt idx="17">
                  <c:v>Suède</c:v>
                </c:pt>
                <c:pt idx="18">
                  <c:v>Australie</c:v>
                </c:pt>
                <c:pt idx="19">
                  <c:v>Brésil</c:v>
                </c:pt>
                <c:pt idx="20">
                  <c:v>Pays-Bas</c:v>
                </c:pt>
                <c:pt idx="21">
                  <c:v>Autriche</c:v>
                </c:pt>
                <c:pt idx="22">
                  <c:v>Italie</c:v>
                </c:pt>
                <c:pt idx="23">
                  <c:v>Colombie</c:v>
                </c:pt>
                <c:pt idx="25">
                  <c:v>Belgique (flamande)</c:v>
                </c:pt>
                <c:pt idx="26">
                  <c:v>Belgique (française)</c:v>
                </c:pt>
              </c:strCache>
            </c:strRef>
          </c:cat>
          <c:val>
            <c:numRef>
              <c:f>'[Chapter B.xlsx]Figure B5.1.'!$C$35:$C$61</c:f>
              <c:numCache>
                <c:formatCode>#,##0.00</c:formatCode>
                <c:ptCount val="27"/>
                <c:pt idx="0">
                  <c:v>86.718154907226563</c:v>
                </c:pt>
                <c:pt idx="1">
                  <c:v>72.876594543457031</c:v>
                </c:pt>
                <c:pt idx="2">
                  <c:v>82.693962097167969</c:v>
                </c:pt>
                <c:pt idx="3">
                  <c:v>77.366142272949219</c:v>
                </c:pt>
                <c:pt idx="4">
                  <c:v>80.210884094238281</c:v>
                </c:pt>
                <c:pt idx="5">
                  <c:v>79.222465515136719</c:v>
                </c:pt>
                <c:pt idx="6">
                  <c:v>78.680824279785156</c:v>
                </c:pt>
                <c:pt idx="7">
                  <c:v>72.900001525878906</c:v>
                </c:pt>
                <c:pt idx="8">
                  <c:v>72.724441528320313</c:v>
                </c:pt>
                <c:pt idx="9">
                  <c:v>78.781547546386719</c:v>
                </c:pt>
                <c:pt idx="10">
                  <c:v>72.770334482192993</c:v>
                </c:pt>
                <c:pt idx="11">
                  <c:v>64.064865112304688</c:v>
                </c:pt>
                <c:pt idx="12">
                  <c:v>78.8997802734375</c:v>
                </c:pt>
                <c:pt idx="13">
                  <c:v>83.602561950683594</c:v>
                </c:pt>
                <c:pt idx="14">
                  <c:v>72.593582153320313</c:v>
                </c:pt>
                <c:pt idx="15">
                  <c:v>73.938270568847656</c:v>
                </c:pt>
                <c:pt idx="16">
                  <c:v>79.648811340332031</c:v>
                </c:pt>
                <c:pt idx="17">
                  <c:v>69.360992431640625</c:v>
                </c:pt>
                <c:pt idx="18">
                  <c:v>68.814498901367188</c:v>
                </c:pt>
                <c:pt idx="19">
                  <c:v>52.403923034667969</c:v>
                </c:pt>
                <c:pt idx="20">
                  <c:v>77.78033447265625</c:v>
                </c:pt>
                <c:pt idx="21">
                  <c:v>64.724502563476563</c:v>
                </c:pt>
                <c:pt idx="22">
                  <c:v>55.924186706542969</c:v>
                </c:pt>
                <c:pt idx="23">
                  <c:v>57.362773895263672</c:v>
                </c:pt>
                <c:pt idx="25">
                  <c:v>72.10272216796875</c:v>
                </c:pt>
                <c:pt idx="26">
                  <c:v>58.285129547119141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07C-43E9-AD0A-CF9EAF6F7E31}"/>
            </c:ext>
          </c:extLst>
        </c:ser>
        <c:ser>
          <c:idx val="2"/>
          <c:order val="3"/>
          <c:tx>
            <c:strRef>
              <c:f>'[Chapter B.xlsx]Figure B5.1.'!$E$34</c:f>
              <c:strCache>
                <c:ptCount val="1"/>
                <c:pt idx="0">
                  <c:v>Garçons dans la durée théorique plus 3 ans</c:v>
                </c:pt>
              </c:strCache>
            </c:strRef>
          </c:tx>
          <c:spPr>
            <a:ln w="63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 cmpd="sng" algn="ctr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triangle"/>
            <c:size val="10"/>
            <c:spPr>
              <a:solidFill>
                <a:srgbClr val="00B5B5"/>
              </a:solidFill>
              <a:ln w="6350">
                <a:noFill/>
                <a:prstDash val="solid"/>
              </a:ln>
              <a:effectLst/>
            </c:spPr>
          </c:marker>
          <c:dPt>
            <c:idx val="10"/>
            <c:marker>
              <c:spPr>
                <a:solidFill>
                  <a:srgbClr val="EAA4C8"/>
                </a:solidFill>
                <a:ln w="6350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007C-43E9-AD0A-CF9EAF6F7E31}"/>
              </c:ext>
            </c:extLst>
          </c:dPt>
          <c:cat>
            <c:strRef>
              <c:f>'[Chapter B.xlsx]Figure B5.1.'!$A$35:$A$61</c:f>
              <c:strCache>
                <c:ptCount val="27"/>
                <c:pt idx="0">
                  <c:v>Royaume Uni</c:v>
                </c:pt>
                <c:pt idx="1">
                  <c:v>Lituanie</c:v>
                </c:pt>
                <c:pt idx="2">
                  <c:v>Israel</c:v>
                </c:pt>
                <c:pt idx="3">
                  <c:v>Pologne</c:v>
                </c:pt>
                <c:pt idx="4">
                  <c:v>Finlande</c:v>
                </c:pt>
                <c:pt idx="5">
                  <c:v>Norvège</c:v>
                </c:pt>
                <c:pt idx="6">
                  <c:v>Ëtats-Unis</c:v>
                </c:pt>
                <c:pt idx="7">
                  <c:v>Canada</c:v>
                </c:pt>
                <c:pt idx="8">
                  <c:v>Estonie</c:v>
                </c:pt>
                <c:pt idx="9">
                  <c:v>Espagne</c:v>
                </c:pt>
                <c:pt idx="10">
                  <c:v>Moyenne OCDE</c:v>
                </c:pt>
                <c:pt idx="11">
                  <c:v>Slovénie</c:v>
                </c:pt>
                <c:pt idx="12">
                  <c:v>Portugal</c:v>
                </c:pt>
                <c:pt idx="13">
                  <c:v>Suisse</c:v>
                </c:pt>
                <c:pt idx="14">
                  <c:v>Islande</c:v>
                </c:pt>
                <c:pt idx="15">
                  <c:v>France</c:v>
                </c:pt>
                <c:pt idx="16">
                  <c:v>Nouvelle zélande</c:v>
                </c:pt>
                <c:pt idx="17">
                  <c:v>Suède</c:v>
                </c:pt>
                <c:pt idx="18">
                  <c:v>Australie</c:v>
                </c:pt>
                <c:pt idx="19">
                  <c:v>Brésil</c:v>
                </c:pt>
                <c:pt idx="20">
                  <c:v>Pays-Bas</c:v>
                </c:pt>
                <c:pt idx="21">
                  <c:v>Autriche</c:v>
                </c:pt>
                <c:pt idx="22">
                  <c:v>Italie</c:v>
                </c:pt>
                <c:pt idx="23">
                  <c:v>Colombie</c:v>
                </c:pt>
                <c:pt idx="25">
                  <c:v>Belgique (flamande)</c:v>
                </c:pt>
                <c:pt idx="26">
                  <c:v>Belgique (française)</c:v>
                </c:pt>
              </c:strCache>
            </c:strRef>
          </c:cat>
          <c:val>
            <c:numRef>
              <c:f>'[Chapter B.xlsx]Figure B5.1.'!$E$35:$E$61</c:f>
              <c:numCache>
                <c:formatCode>#,##0.00</c:formatCode>
                <c:ptCount val="27"/>
                <c:pt idx="0">
                  <c:v>81.7313232421875</c:v>
                </c:pt>
                <c:pt idx="1">
                  <c:v>55.673221588134766</c:v>
                </c:pt>
                <c:pt idx="2">
                  <c:v>75.256919860839844</c:v>
                </c:pt>
                <c:pt idx="3">
                  <c:v>59.642398834228516</c:v>
                </c:pt>
                <c:pt idx="4">
                  <c:v>65.82598876953125</c:v>
                </c:pt>
                <c:pt idx="5">
                  <c:v>67.267196655273438</c:v>
                </c:pt>
                <c:pt idx="6">
                  <c:v>73.720542907714844</c:v>
                </c:pt>
                <c:pt idx="7">
                  <c:v>62.900001525878906</c:v>
                </c:pt>
                <c:pt idx="8">
                  <c:v>52.872062683105469</c:v>
                </c:pt>
                <c:pt idx="9">
                  <c:v>63.726581573486328</c:v>
                </c:pt>
                <c:pt idx="10">
                  <c:v>61.244031588236489</c:v>
                </c:pt>
                <c:pt idx="11">
                  <c:v>46.655818939208984</c:v>
                </c:pt>
                <c:pt idx="12">
                  <c:v>63.208328247070313</c:v>
                </c:pt>
                <c:pt idx="13">
                  <c:v>77.843521118164063</c:v>
                </c:pt>
                <c:pt idx="14">
                  <c:v>64.484123229980469</c:v>
                </c:pt>
                <c:pt idx="15">
                  <c:v>66.722335815429688</c:v>
                </c:pt>
                <c:pt idx="16">
                  <c:v>73.13446044921875</c:v>
                </c:pt>
                <c:pt idx="17">
                  <c:v>49.1060791015625</c:v>
                </c:pt>
                <c:pt idx="18">
                  <c:v>61.166736602783203</c:v>
                </c:pt>
                <c:pt idx="19">
                  <c:v>43.696357727050781</c:v>
                </c:pt>
                <c:pt idx="20">
                  <c:v>63.646377563476563</c:v>
                </c:pt>
                <c:pt idx="21">
                  <c:v>53.843582153320313</c:v>
                </c:pt>
                <c:pt idx="22">
                  <c:v>49.812160491943359</c:v>
                </c:pt>
                <c:pt idx="23">
                  <c:v>45.340435028076172</c:v>
                </c:pt>
                <c:pt idx="25">
                  <c:v>62.006248474121094</c:v>
                </c:pt>
                <c:pt idx="26">
                  <c:v>43.154159545898438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07C-43E9-AD0A-CF9EAF6F7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415680"/>
        <c:axId val="303417216"/>
      </c:lineChart>
      <c:catAx>
        <c:axId val="30341568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10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vert="horz"/>
          <a:lstStyle/>
          <a:p>
            <a:pPr>
              <a:defRPr sz="10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03417216"/>
        <c:crosses val="autoZero"/>
        <c:auto val="1"/>
        <c:lblAlgn val="ctr"/>
        <c:lblOffset val="0"/>
        <c:tickLblSkip val="1"/>
        <c:noMultiLvlLbl val="0"/>
      </c:catAx>
      <c:valAx>
        <c:axId val="303417216"/>
        <c:scaling>
          <c:orientation val="minMax"/>
        </c:scaling>
        <c:delete val="0"/>
        <c:axPos val="l"/>
        <c:majorGridlines>
          <c:spPr>
            <a:ln w="12700">
              <a:solidFill>
                <a:srgbClr val="D9D9D9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0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03415680"/>
        <c:crosses val="autoZero"/>
        <c:crossBetween val="between"/>
        <c:majorUnit val="25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r"/>
      <c:legendEntry>
        <c:idx val="0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6.9808656729939814E-2"/>
          <c:y val="3.1796087885021029E-2"/>
          <c:w val="0.89351832949846899"/>
          <c:h val="9.5527139806359476E-2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36AEA-446C-4586-985E-7A4BDC75C736}" type="datetimeFigureOut">
              <a:rPr lang="en-US" smtClean="0"/>
              <a:t>05-May-2023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68277-33E6-4F45-B173-82333FE5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646B3-C6E6-43A8-828D-B6EA7018033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08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646B3-C6E6-43A8-828D-B6EA7018033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08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CD2B4-BF9E-4F55-96DA-D54935A3D8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6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" y="0"/>
            <a:ext cx="9143428" cy="514350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43608" y="1491630"/>
            <a:ext cx="6768752" cy="87820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Title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043445" y="2369832"/>
            <a:ext cx="6768752" cy="603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rgbClr val="022249"/>
                </a:solidFill>
                <a:latin typeface="+mj-lt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43445" y="3453563"/>
            <a:ext cx="4968715" cy="2462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speakers name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043445" y="4331280"/>
            <a:ext cx="5149588" cy="24620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dd</a:t>
            </a:r>
            <a:r>
              <a:rPr lang="en-US" dirty="0"/>
              <a:t> Month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1043445" y="3699768"/>
            <a:ext cx="4968715" cy="30165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name of directorate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43000" y="3339542"/>
            <a:ext cx="1340768" cy="0"/>
          </a:xfrm>
          <a:prstGeom prst="line">
            <a:avLst/>
          </a:prstGeom>
          <a:ln w="57150">
            <a:solidFill>
              <a:srgbClr val="032E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0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07EA5B95-6788-497E-9E88-10C0C6154F8E}" type="datetimeFigureOut">
              <a:rPr lang="en-US" smtClean="0"/>
              <a:pPr>
                <a:defRPr/>
              </a:pPr>
              <a:t>05-May-2023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0955F9D2-CFBC-420F-9A4E-15A7D035C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178200"/>
            <a:ext cx="7416000" cy="7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13377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" y="0"/>
            <a:ext cx="9143428" cy="514350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43608" y="1491630"/>
            <a:ext cx="6768752" cy="87820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Title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043445" y="2369832"/>
            <a:ext cx="6768752" cy="603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rgbClr val="022249"/>
                </a:solidFill>
                <a:latin typeface="+mj-lt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43445" y="3453563"/>
            <a:ext cx="4968715" cy="2462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speakers name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043445" y="4331280"/>
            <a:ext cx="5149588" cy="24620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dd</a:t>
            </a:r>
            <a:r>
              <a:rPr lang="en-US" dirty="0"/>
              <a:t> Month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1043445" y="3699768"/>
            <a:ext cx="4968715" cy="30165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name of directorate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43000" y="3339542"/>
            <a:ext cx="1340768" cy="0"/>
          </a:xfrm>
          <a:prstGeom prst="line">
            <a:avLst/>
          </a:prstGeom>
          <a:ln w="57150">
            <a:solidFill>
              <a:srgbClr val="032E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949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" y="0"/>
            <a:ext cx="9143428" cy="51435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247882" y="2211710"/>
            <a:ext cx="648235" cy="0"/>
          </a:xfrm>
          <a:prstGeom prst="line">
            <a:avLst/>
          </a:prstGeom>
          <a:ln w="57150">
            <a:solidFill>
              <a:srgbClr val="032E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33715" y="2481382"/>
            <a:ext cx="6076570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text </a:t>
            </a:r>
            <a:br>
              <a:rPr lang="en-US" dirty="0"/>
            </a:br>
            <a:r>
              <a:rPr lang="en-US" dirty="0"/>
              <a:t>Title of the section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211958" y="1711846"/>
            <a:ext cx="720084" cy="4603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baseline="0">
                <a:solidFill>
                  <a:srgbClr val="032E6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60792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3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_EDU_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2D7B-E879-4803-90ED-B678EA87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3432"/>
            <a:ext cx="7181924" cy="56107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F47AC1D6-467E-499E-81B5-77F8A85D15D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90500" y="1219200"/>
            <a:ext cx="8851900" cy="3816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7192B-BC10-4E48-8F89-C1088BB59B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853575"/>
            <a:ext cx="8851900" cy="286232"/>
          </a:xfrm>
        </p:spPr>
        <p:txBody>
          <a:bodyPr>
            <a:spAutoFit/>
          </a:bodyPr>
          <a:lstStyle>
            <a:lvl1pPr marL="0" indent="0" algn="ctr">
              <a:buNone/>
              <a:defRPr sz="14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4CFB44-5BF6-4D6A-AB95-136AAA3CC9F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37500" y="504879"/>
            <a:ext cx="1104900" cy="209631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  <a:lvl2pPr marL="342900" indent="0">
              <a:buFont typeface="Arial" panose="020B0604020202020204" pitchFamily="34" charset="0"/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Figure 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15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22304" y="987574"/>
            <a:ext cx="8099391" cy="3729314"/>
          </a:xfrm>
          <a:prstGeom prst="rect">
            <a:avLst/>
          </a:prstGeom>
        </p:spPr>
        <p:txBody>
          <a:bodyPr anchor="ctr" anchorCtr="0"/>
          <a:lstStyle>
            <a:lvl1pPr marL="171450" indent="-171450">
              <a:buClr>
                <a:srgbClr val="033673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1pPr>
            <a:lvl2pPr marL="514350" indent="-171450">
              <a:buClr>
                <a:srgbClr val="00B5B5"/>
              </a:buClr>
              <a:buSzPct val="100000"/>
              <a:buFont typeface="Wingdings" panose="05000000000000000000" pitchFamily="2" charset="2"/>
              <a:buChar char="s"/>
              <a:defRPr sz="1600" b="0">
                <a:solidFill>
                  <a:schemeClr val="tx1"/>
                </a:solidFill>
                <a:latin typeface="+mn-lt"/>
              </a:defRPr>
            </a:lvl2pPr>
            <a:lvl3pPr marL="857250" indent="-171450"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>
              <a:buSzPct val="100000"/>
              <a:buFont typeface="Calibri Light" panose="020F0302020204030204" pitchFamily="34" charset="0"/>
              <a:buChar char="›"/>
              <a:defRPr sz="16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90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22305" y="987574"/>
            <a:ext cx="3973496" cy="3669903"/>
          </a:xfrm>
          <a:prstGeom prst="rect">
            <a:avLst/>
          </a:prstGeom>
        </p:spPr>
        <p:txBody>
          <a:bodyPr anchor="ctr" anchorCtr="0"/>
          <a:lstStyle>
            <a:lvl1pPr marL="171450" indent="-171450">
              <a:buClr>
                <a:srgbClr val="033673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1pPr>
            <a:lvl2pPr marL="514350" indent="-171450">
              <a:buClr>
                <a:srgbClr val="00B5B5"/>
              </a:buClr>
              <a:buSzPct val="100000"/>
              <a:buFont typeface="Wingdings" panose="05000000000000000000" pitchFamily="2" charset="2"/>
              <a:buChar char="s"/>
              <a:defRPr sz="1600" b="0">
                <a:solidFill>
                  <a:schemeClr val="tx1"/>
                </a:solidFill>
                <a:latin typeface="+mn-lt"/>
              </a:defRPr>
            </a:lvl2pPr>
            <a:lvl3pPr marL="857250" indent="-171450"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>
              <a:buSzPct val="100000"/>
              <a:buFont typeface="Calibri Light" panose="020F0302020204030204" pitchFamily="34" charset="0"/>
              <a:buChar char="›"/>
              <a:defRPr sz="16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199" y="990079"/>
            <a:ext cx="3973496" cy="3669903"/>
          </a:xfrm>
          <a:prstGeom prst="rect">
            <a:avLst/>
          </a:prstGeom>
        </p:spPr>
        <p:txBody>
          <a:bodyPr anchor="ctr" anchorCtr="0"/>
          <a:lstStyle>
            <a:lvl1pPr marL="171450" indent="-171450">
              <a:buClr>
                <a:srgbClr val="033673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1pPr>
            <a:lvl2pPr marL="514350" indent="-171450">
              <a:buClr>
                <a:srgbClr val="00B5B5"/>
              </a:buClr>
              <a:buSzPct val="100000"/>
              <a:buFont typeface="Wingdings" panose="05000000000000000000" pitchFamily="2" charset="2"/>
              <a:buChar char="s"/>
              <a:defRPr sz="1600" b="0">
                <a:solidFill>
                  <a:schemeClr val="tx1"/>
                </a:solidFill>
                <a:latin typeface="+mn-lt"/>
              </a:defRPr>
            </a:lvl2pPr>
            <a:lvl3pPr marL="857250" indent="-171450"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>
              <a:buSzPct val="100000"/>
              <a:buFont typeface="Calibri Light" panose="020F0302020204030204" pitchFamily="34" charset="0"/>
              <a:buChar char="›"/>
              <a:defRPr sz="16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661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732115"/>
            <a:ext cx="4032448" cy="3137540"/>
          </a:xfrm>
          <a:prstGeom prst="rect">
            <a:avLst/>
          </a:prstGeom>
          <a:solidFill>
            <a:srgbClr val="E7F2FF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10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4252" y="1732115"/>
            <a:ext cx="4038509" cy="3137540"/>
          </a:xfrm>
          <a:prstGeom prst="rect">
            <a:avLst/>
          </a:prstGeom>
          <a:solidFill>
            <a:srgbClr val="D2EEE9"/>
          </a:solidFill>
        </p:spPr>
        <p:txBody>
          <a:bodyPr lIns="180000" tIns="180000" rIns="180000" bIns="180000">
            <a:normAutofit/>
          </a:bodyPr>
          <a:lstStyle>
            <a:lvl1pPr marL="257175" indent="-257175">
              <a:buClr>
                <a:srgbClr val="032E61"/>
              </a:buClr>
              <a:buSzPct val="10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280652"/>
            <a:ext cx="4032448" cy="354995"/>
          </a:xfrm>
          <a:prstGeom prst="rect">
            <a:avLst/>
          </a:prstGeom>
          <a:solidFill>
            <a:srgbClr val="032E6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644008" y="1280651"/>
            <a:ext cx="4038762" cy="354995"/>
          </a:xfrm>
          <a:prstGeom prst="rect">
            <a:avLst/>
          </a:prstGeom>
          <a:solidFill>
            <a:srgbClr val="00B5B5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845570"/>
            <a:ext cx="8215218" cy="338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350" b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67544" y="4876006"/>
            <a:ext cx="4032448" cy="0"/>
          </a:xfrm>
          <a:prstGeom prst="line">
            <a:avLst/>
          </a:prstGeom>
          <a:ln w="25400">
            <a:solidFill>
              <a:srgbClr val="022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4008" y="4876006"/>
            <a:ext cx="4032448" cy="0"/>
          </a:xfrm>
          <a:prstGeom prst="line">
            <a:avLst/>
          </a:prstGeom>
          <a:ln w="25400">
            <a:solidFill>
              <a:srgbClr val="00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772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732115"/>
            <a:ext cx="2664296" cy="3137540"/>
          </a:xfrm>
          <a:prstGeom prst="rect">
            <a:avLst/>
          </a:prstGeom>
          <a:solidFill>
            <a:srgbClr val="E7F2FF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280652"/>
            <a:ext cx="2664296" cy="354995"/>
          </a:xfrm>
          <a:prstGeom prst="rect">
            <a:avLst/>
          </a:prstGeom>
          <a:solidFill>
            <a:srgbClr val="032E6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239852" y="1280651"/>
            <a:ext cx="2664296" cy="354995"/>
          </a:xfrm>
          <a:prstGeom prst="rect">
            <a:avLst/>
          </a:prstGeom>
          <a:solidFill>
            <a:srgbClr val="00B5B5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845570"/>
            <a:ext cx="8215218" cy="338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350" b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239852" y="1734253"/>
            <a:ext cx="2664296" cy="3137540"/>
          </a:xfrm>
          <a:prstGeom prst="rect">
            <a:avLst/>
          </a:prstGeom>
          <a:solidFill>
            <a:srgbClr val="D2EEE9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012160" y="1729977"/>
            <a:ext cx="2664296" cy="3137540"/>
          </a:xfrm>
          <a:prstGeom prst="rect">
            <a:avLst/>
          </a:prstGeom>
          <a:solidFill>
            <a:srgbClr val="ECF4E0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60" y="1286081"/>
            <a:ext cx="2664296" cy="354995"/>
          </a:xfrm>
          <a:prstGeom prst="rect">
            <a:avLst/>
          </a:prstGeom>
          <a:solidFill>
            <a:srgbClr val="79AF02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67544" y="4876006"/>
            <a:ext cx="2664296" cy="0"/>
          </a:xfrm>
          <a:prstGeom prst="line">
            <a:avLst/>
          </a:prstGeom>
          <a:ln w="25400">
            <a:solidFill>
              <a:srgbClr val="022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39852" y="4876006"/>
            <a:ext cx="2664296" cy="0"/>
          </a:xfrm>
          <a:prstGeom prst="line">
            <a:avLst/>
          </a:prstGeom>
          <a:ln w="25400">
            <a:solidFill>
              <a:srgbClr val="00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12160" y="4877370"/>
            <a:ext cx="2664296" cy="0"/>
          </a:xfrm>
          <a:prstGeom prst="line">
            <a:avLst/>
          </a:prstGeom>
          <a:ln w="25400">
            <a:solidFill>
              <a:srgbClr val="79A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297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732115"/>
            <a:ext cx="1944216" cy="3137540"/>
          </a:xfrm>
          <a:prstGeom prst="rect">
            <a:avLst/>
          </a:prstGeom>
          <a:solidFill>
            <a:srgbClr val="E7F2FF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280652"/>
            <a:ext cx="1944216" cy="354995"/>
          </a:xfrm>
          <a:prstGeom prst="rect">
            <a:avLst/>
          </a:prstGeom>
          <a:solidFill>
            <a:srgbClr val="032E6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59785" y="1280651"/>
            <a:ext cx="1944216" cy="354995"/>
          </a:xfrm>
          <a:prstGeom prst="rect">
            <a:avLst/>
          </a:prstGeom>
          <a:solidFill>
            <a:srgbClr val="00B5B5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845570"/>
            <a:ext cx="8215218" cy="338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350" b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554697" y="1734253"/>
            <a:ext cx="1949304" cy="3137540"/>
          </a:xfrm>
          <a:prstGeom prst="rect">
            <a:avLst/>
          </a:prstGeom>
          <a:solidFill>
            <a:srgbClr val="D2EEE9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641850" y="1729977"/>
            <a:ext cx="1937676" cy="3137540"/>
          </a:xfrm>
          <a:prstGeom prst="rect">
            <a:avLst/>
          </a:prstGeom>
          <a:solidFill>
            <a:srgbClr val="ECF4E0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41850" y="1286081"/>
            <a:ext cx="1937676" cy="354995"/>
          </a:xfrm>
          <a:prstGeom prst="rect">
            <a:avLst/>
          </a:prstGeom>
          <a:solidFill>
            <a:srgbClr val="79AF02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6719160" y="1278513"/>
            <a:ext cx="1944216" cy="354995"/>
          </a:xfrm>
          <a:prstGeom prst="rect">
            <a:avLst/>
          </a:prstGeom>
          <a:solidFill>
            <a:srgbClr val="6C016F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32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714072" y="1732115"/>
            <a:ext cx="1949304" cy="3137540"/>
          </a:xfrm>
          <a:prstGeom prst="rect">
            <a:avLst/>
          </a:prstGeom>
          <a:solidFill>
            <a:srgbClr val="FBF3FB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554697" y="4876006"/>
            <a:ext cx="1949304" cy="0"/>
          </a:xfrm>
          <a:prstGeom prst="line">
            <a:avLst/>
          </a:prstGeom>
          <a:ln w="25400">
            <a:solidFill>
              <a:srgbClr val="00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7544" y="4876006"/>
            <a:ext cx="1949304" cy="0"/>
          </a:xfrm>
          <a:prstGeom prst="line">
            <a:avLst/>
          </a:prstGeom>
          <a:ln w="25400">
            <a:solidFill>
              <a:srgbClr val="022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41850" y="4876006"/>
            <a:ext cx="1937676" cy="0"/>
          </a:xfrm>
          <a:prstGeom prst="line">
            <a:avLst/>
          </a:prstGeom>
          <a:ln w="25400">
            <a:solidFill>
              <a:srgbClr val="79A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14072" y="4876006"/>
            <a:ext cx="1949304" cy="0"/>
          </a:xfrm>
          <a:prstGeom prst="line">
            <a:avLst/>
          </a:prstGeom>
          <a:ln w="25400">
            <a:solidFill>
              <a:srgbClr val="6C0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71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" y="0"/>
            <a:ext cx="9143428" cy="51435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247882" y="2211710"/>
            <a:ext cx="648235" cy="0"/>
          </a:xfrm>
          <a:prstGeom prst="line">
            <a:avLst/>
          </a:prstGeom>
          <a:ln w="57150">
            <a:solidFill>
              <a:srgbClr val="032E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33715" y="2481382"/>
            <a:ext cx="6076570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text </a:t>
            </a:r>
            <a:br>
              <a:rPr lang="en-US" dirty="0"/>
            </a:br>
            <a:r>
              <a:rPr lang="en-US" dirty="0"/>
              <a:t>Title of the section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211958" y="1711846"/>
            <a:ext cx="720084" cy="4603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baseline="0">
                <a:solidFill>
                  <a:srgbClr val="032E6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293420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9348" y="1485343"/>
            <a:ext cx="111176" cy="67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08770" y="1485343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rgbClr val="02224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2346513" y="1485343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159348" y="2311118"/>
            <a:ext cx="111176" cy="67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08770" y="2311118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rgbClr val="00B5B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2346513" y="2311118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2159348" y="3136894"/>
            <a:ext cx="111176" cy="67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08770" y="3136894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rgbClr val="79AF0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2346513" y="3136894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164043" y="3944876"/>
            <a:ext cx="111176" cy="67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08770" y="3944876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rgbClr val="6C016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2346513" y="3944876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  <a:endParaRPr lang="en-GB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6953" y="861381"/>
            <a:ext cx="8370094" cy="503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2159348" y="1485343"/>
            <a:ext cx="111176" cy="675000"/>
          </a:xfrm>
          <a:prstGeom prst="rect">
            <a:avLst/>
          </a:prstGeom>
          <a:solidFill>
            <a:srgbClr val="022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59348" y="2311118"/>
            <a:ext cx="111176" cy="675000"/>
          </a:xfrm>
          <a:prstGeom prst="rect">
            <a:avLst/>
          </a:prstGeom>
          <a:solidFill>
            <a:srgbClr val="00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59348" y="3136894"/>
            <a:ext cx="111176" cy="675000"/>
          </a:xfrm>
          <a:prstGeom prst="rect">
            <a:avLst/>
          </a:prstGeom>
          <a:solidFill>
            <a:srgbClr val="79A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64043" y="3944876"/>
            <a:ext cx="111176" cy="675000"/>
          </a:xfrm>
          <a:prstGeom prst="rect">
            <a:avLst/>
          </a:prstGeom>
          <a:solidFill>
            <a:srgbClr val="6C016F"/>
          </a:solidFill>
          <a:ln>
            <a:solidFill>
              <a:srgbClr val="6C0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079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" y="0"/>
            <a:ext cx="9143428" cy="5143500"/>
          </a:xfrm>
          <a:prstGeom prst="rect">
            <a:avLst/>
          </a:prstGeom>
        </p:spPr>
      </p:pic>
      <p:sp>
        <p:nvSpPr>
          <p:cNvPr id="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33715" y="2175706"/>
            <a:ext cx="6076570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Thank you or </a:t>
            </a:r>
            <a:r>
              <a:rPr lang="en-US" dirty="0" err="1"/>
              <a:t>QnA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5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1971382"/>
            <a:ext cx="2628000" cy="3172223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2"/>
            <a:ext cx="2628000" cy="317222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1846333"/>
            <a:ext cx="6300000" cy="964367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3375"/>
              </a:lnSpc>
              <a:defRPr sz="3375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2853900"/>
            <a:ext cx="6300000" cy="284693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35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1" y="324000"/>
            <a:ext cx="692307" cy="108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6843F1B-601C-4890-8749-1860A82437F3}" type="datetimeFigureOut">
              <a:rPr lang="en-GB" smtClean="0"/>
              <a:t>05/05/2023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4541401"/>
            <a:ext cx="1742400" cy="4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31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07EA5B95-6788-497E-9E88-10C0C6154F8E}" type="datetimeFigureOut">
              <a:rPr lang="en-US" smtClean="0"/>
              <a:pPr>
                <a:defRPr/>
              </a:pPr>
              <a:t>05-May-2023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0955F9D2-CFBC-420F-9A4E-15A7D035C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178200"/>
            <a:ext cx="7416000" cy="7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742133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1" y="3996000"/>
            <a:ext cx="950407" cy="1147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351000"/>
            <a:ext cx="692308" cy="108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181362"/>
            <a:ext cx="6624000" cy="810478"/>
          </a:xfrm>
        </p:spPr>
        <p:txBody>
          <a:bodyPr anchor="ctr" anchorCtr="0">
            <a:spAutoFit/>
          </a:bodyPr>
          <a:lstStyle>
            <a:lvl1pPr algn="ctr">
              <a:lnSpc>
                <a:spcPts val="2775"/>
              </a:lnSpc>
              <a:defRPr sz="2775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6843F1B-601C-4890-8749-1860A82437F3}" type="datetimeFigureOut">
              <a:rPr lang="en-GB" smtClean="0"/>
              <a:t>05/05/2023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FDD30917-C188-42FA-BA80-DCAF0FA487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470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차트 개체 틀 7"/>
          <p:cNvSpPr>
            <a:spLocks noGrp="1"/>
          </p:cNvSpPr>
          <p:nvPr>
            <p:ph type="chart" sz="quarter" idx="10" hasCustomPrompt="1"/>
          </p:nvPr>
        </p:nvSpPr>
        <p:spPr>
          <a:xfrm>
            <a:off x="323529" y="1203598"/>
            <a:ext cx="8496944" cy="37984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altLang="ko-KR" noProof="0" dirty="0"/>
              <a:t> </a:t>
            </a:r>
          </a:p>
        </p:txBody>
      </p:sp>
      <p:sp>
        <p:nvSpPr>
          <p:cNvPr id="17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696744" cy="627534"/>
          </a:xfrm>
        </p:spPr>
        <p:txBody>
          <a:bodyPr>
            <a:noAutofit/>
          </a:bodyPr>
          <a:lstStyle>
            <a:lvl1pPr algn="l" latinLnBrk="0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CA" altLang="ko-KR" noProof="0" dirty="0"/>
              <a:t>Click to edit Master title style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1" y="339504"/>
            <a:ext cx="863600" cy="252413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Chart #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35496" y="735548"/>
            <a:ext cx="9073008" cy="270272"/>
          </a:xfrm>
        </p:spPr>
        <p:txBody>
          <a:bodyPr>
            <a:normAutofit/>
          </a:bodyPr>
          <a:lstStyle>
            <a:lvl1pPr marL="0" indent="0" algn="ctr">
              <a:buNone/>
              <a:defRPr sz="975"/>
            </a:lvl1pPr>
          </a:lstStyle>
          <a:p>
            <a:pPr lvl="0"/>
            <a:r>
              <a:rPr lang="en-CA" noProof="0" dirty="0"/>
              <a:t>Click to enter subtitle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08504" cy="627534"/>
            <a:chOff x="0" y="-18758"/>
            <a:chExt cx="9108504" cy="627534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2"/>
            <a:stretch/>
          </p:blipFill>
          <p:spPr>
            <a:xfrm>
              <a:off x="0" y="-18758"/>
              <a:ext cx="9108504" cy="62753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827584" y="-18758"/>
              <a:ext cx="6696744" cy="6275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F0000"/>
                </a:solidFill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 flipH="1">
              <a:off x="251519" y="-18758"/>
              <a:ext cx="576063" cy="627534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F0000"/>
                </a:solidFill>
              </a:endParaRPr>
            </a:p>
          </p:txBody>
        </p:sp>
        <p:sp>
          <p:nvSpPr>
            <p:cNvPr id="13" name="Right Triangle 12"/>
            <p:cNvSpPr/>
            <p:nvPr userDrawn="1"/>
          </p:nvSpPr>
          <p:spPr>
            <a:xfrm flipV="1">
              <a:off x="7524328" y="-17368"/>
              <a:ext cx="504056" cy="62614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08504" cy="627534"/>
            <a:chOff x="0" y="-18758"/>
            <a:chExt cx="9108504" cy="627534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2"/>
            <a:stretch/>
          </p:blipFill>
          <p:spPr>
            <a:xfrm>
              <a:off x="0" y="-18758"/>
              <a:ext cx="9108504" cy="62753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827584" y="-18758"/>
              <a:ext cx="6696744" cy="6275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F0000"/>
                </a:solidFill>
              </a:endParaRPr>
            </a:p>
          </p:txBody>
        </p:sp>
        <p:sp>
          <p:nvSpPr>
            <p:cNvPr id="19" name="Right Triangle 18"/>
            <p:cNvSpPr/>
            <p:nvPr userDrawn="1"/>
          </p:nvSpPr>
          <p:spPr>
            <a:xfrm flipH="1">
              <a:off x="251519" y="-18758"/>
              <a:ext cx="576063" cy="627534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F0000"/>
                </a:solidFill>
              </a:endParaRPr>
            </a:p>
          </p:txBody>
        </p:sp>
        <p:sp>
          <p:nvSpPr>
            <p:cNvPr id="20" name="Right Triangle 19"/>
            <p:cNvSpPr/>
            <p:nvPr userDrawn="1"/>
          </p:nvSpPr>
          <p:spPr>
            <a:xfrm flipV="1">
              <a:off x="7524328" y="-17368"/>
              <a:ext cx="504056" cy="62614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20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16843F1B-601C-4890-8749-1860A82437F3}" type="datetimeFigureOut">
              <a:rPr lang="en-GB" smtClean="0"/>
              <a:t>05/05/2023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DD30917-C188-42FA-BA80-DCAF0FA487B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178200"/>
            <a:ext cx="7416000" cy="7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18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1" y="3996000"/>
            <a:ext cx="950407" cy="1147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351000"/>
            <a:ext cx="692308" cy="108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181362"/>
            <a:ext cx="6624000" cy="810478"/>
          </a:xfrm>
        </p:spPr>
        <p:txBody>
          <a:bodyPr anchor="ctr" anchorCtr="0">
            <a:spAutoFit/>
          </a:bodyPr>
          <a:lstStyle>
            <a:lvl1pPr algn="ctr">
              <a:lnSpc>
                <a:spcPts val="2775"/>
              </a:lnSpc>
              <a:defRPr sz="2775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</a:t>
            </a:r>
            <a:br>
              <a:rPr lang="fr-FR" dirty="0"/>
            </a:br>
            <a:r>
              <a:rPr lang="fr-FR" dirty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6843F1B-601C-4890-8749-1860A82437F3}" type="datetimeFigureOut">
              <a:rPr lang="en-GB" smtClean="0"/>
              <a:t>05/05/2023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FDD30917-C188-42FA-BA80-DCAF0FA487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780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16683"/>
            <a:ext cx="4038600" cy="174964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16683"/>
            <a:ext cx="4038600" cy="174964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8" name="평행 사변형 7"/>
          <p:cNvSpPr/>
          <p:nvPr/>
        </p:nvSpPr>
        <p:spPr>
          <a:xfrm>
            <a:off x="-180528" y="0"/>
            <a:ext cx="9289032" cy="50427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540568" y="0"/>
            <a:ext cx="8568952" cy="50427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32184" y="0"/>
            <a:ext cx="1359768" cy="50427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내용 개체 틀 2"/>
          <p:cNvSpPr>
            <a:spLocks noGrp="1"/>
          </p:cNvSpPr>
          <p:nvPr>
            <p:ph sz="half" idx="13"/>
          </p:nvPr>
        </p:nvSpPr>
        <p:spPr>
          <a:xfrm>
            <a:off x="467544" y="2928342"/>
            <a:ext cx="4038600" cy="174964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4" name="내용 개체 틀 3"/>
          <p:cNvSpPr>
            <a:spLocks noGrp="1"/>
          </p:cNvSpPr>
          <p:nvPr>
            <p:ph sz="half" idx="14"/>
          </p:nvPr>
        </p:nvSpPr>
        <p:spPr>
          <a:xfrm>
            <a:off x="4658544" y="2928342"/>
            <a:ext cx="4038600" cy="174964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5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41480"/>
            <a:ext cx="467544" cy="2738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46551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85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32" y="794656"/>
            <a:ext cx="8935375" cy="4273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795989" y="75669"/>
            <a:ext cx="7719361" cy="531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795990" y="659901"/>
            <a:ext cx="7681261" cy="0"/>
            <a:chOff x="1061319" y="1416895"/>
            <a:chExt cx="10241681" cy="0"/>
          </a:xfrm>
        </p:grpSpPr>
        <p:cxnSp>
          <p:nvCxnSpPr>
            <p:cNvPr id="19" name="Straight Connector 18"/>
            <p:cNvCxnSpPr/>
            <p:nvPr userDrawn="1"/>
          </p:nvCxnSpPr>
          <p:spPr>
            <a:xfrm>
              <a:off x="1061319" y="1416895"/>
              <a:ext cx="2545481" cy="0"/>
            </a:xfrm>
            <a:prstGeom prst="line">
              <a:avLst/>
            </a:prstGeom>
            <a:ln w="34925">
              <a:solidFill>
                <a:srgbClr val="DE3F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3606800" y="1416895"/>
              <a:ext cx="2597803" cy="0"/>
            </a:xfrm>
            <a:prstGeom prst="line">
              <a:avLst/>
            </a:prstGeom>
            <a:ln w="34925">
              <a:solidFill>
                <a:srgbClr val="3392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204603" y="1416895"/>
              <a:ext cx="2545697" cy="0"/>
            </a:xfrm>
            <a:prstGeom prst="line">
              <a:avLst/>
            </a:prstGeom>
            <a:ln w="3492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8750300" y="1416895"/>
              <a:ext cx="2552700" cy="0"/>
            </a:xfrm>
            <a:prstGeom prst="line">
              <a:avLst/>
            </a:prstGeom>
            <a:ln w="34925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157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910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차트 개체 틀 7"/>
          <p:cNvSpPr>
            <a:spLocks noGrp="1"/>
          </p:cNvSpPr>
          <p:nvPr>
            <p:ph type="chart" sz="quarter" idx="10" hasCustomPrompt="1"/>
          </p:nvPr>
        </p:nvSpPr>
        <p:spPr>
          <a:xfrm>
            <a:off x="539553" y="1113588"/>
            <a:ext cx="7920880" cy="3726414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altLang="ko-KR" noProof="0" dirty="0"/>
              <a:t> </a:t>
            </a:r>
          </a:p>
        </p:txBody>
      </p:sp>
      <p:sp>
        <p:nvSpPr>
          <p:cNvPr id="9" name="평행 사변형 8"/>
          <p:cNvSpPr/>
          <p:nvPr/>
        </p:nvSpPr>
        <p:spPr>
          <a:xfrm>
            <a:off x="-180528" y="0"/>
            <a:ext cx="9289032" cy="50427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sz="1800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40568" y="0"/>
            <a:ext cx="8568952" cy="504270"/>
          </a:xfrm>
          <a:prstGeom prst="parallelogram">
            <a:avLst>
              <a:gd name="adj" fmla="val 79101"/>
            </a:avLst>
          </a:prstGeom>
          <a:solidFill>
            <a:srgbClr val="65B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altLang="ko-KR" sz="1800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32184" y="0"/>
            <a:ext cx="1359768" cy="504270"/>
          </a:xfrm>
          <a:prstGeom prst="parallelogram">
            <a:avLst>
              <a:gd name="adj" fmla="val 7910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sz="1800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465516"/>
          </a:xfrm>
        </p:spPr>
        <p:txBody>
          <a:bodyPr>
            <a:noAutofit/>
          </a:bodyPr>
          <a:lstStyle>
            <a:lvl1pPr algn="l" latinLnBrk="0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altLang="ko-KR" noProof="0" dirty="0"/>
              <a:t>Click to edit Master title style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1" y="252415"/>
            <a:ext cx="863600" cy="25241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Chart #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12701" y="789553"/>
            <a:ext cx="9073008" cy="27027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enter subtitle</a:t>
            </a:r>
          </a:p>
        </p:txBody>
      </p:sp>
      <p:sp>
        <p:nvSpPr>
          <p:cNvPr id="13" name="Isosceles Triangle 12"/>
          <p:cNvSpPr/>
          <p:nvPr/>
        </p:nvSpPr>
        <p:spPr>
          <a:xfrm>
            <a:off x="8388425" y="3975906"/>
            <a:ext cx="1818964" cy="1296144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Isosceles Triangle 14"/>
          <p:cNvSpPr/>
          <p:nvPr/>
        </p:nvSpPr>
        <p:spPr>
          <a:xfrm>
            <a:off x="8388425" y="3975906"/>
            <a:ext cx="1818964" cy="1296144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8790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07EA5B95-6788-497E-9E88-10C0C6154F8E}" type="datetimeFigureOut">
              <a:rPr lang="en-US" smtClean="0"/>
              <a:pPr>
                <a:defRPr/>
              </a:pPr>
              <a:t>05-May-2023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0955F9D2-CFBC-420F-9A4E-15A7D035C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178200"/>
            <a:ext cx="7416000" cy="7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3555330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07EA5B95-6788-497E-9E88-10C0C6154F8E}" type="datetimeFigureOut">
              <a:rPr lang="en-US" smtClean="0"/>
              <a:pPr>
                <a:defRPr/>
              </a:pPr>
              <a:t>05-May-2023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0955F9D2-CFBC-420F-9A4E-15A7D035C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178200"/>
            <a:ext cx="7416000" cy="7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1150494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07EA5B95-6788-497E-9E88-10C0C6154F8E}" type="datetimeFigureOut">
              <a:rPr lang="en-US" smtClean="0"/>
              <a:pPr>
                <a:defRPr/>
              </a:pPr>
              <a:t>05-May-2023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0955F9D2-CFBC-420F-9A4E-15A7D035C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178200"/>
            <a:ext cx="7416000" cy="7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883591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07EA5B95-6788-497E-9E88-10C0C6154F8E}" type="datetimeFigureOut">
              <a:rPr lang="en-US" smtClean="0"/>
              <a:pPr>
                <a:defRPr/>
              </a:pPr>
              <a:t>05-May-2023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0955F9D2-CFBC-420F-9A4E-15A7D035C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178200"/>
            <a:ext cx="7416000" cy="7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2044121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07EA5B95-6788-497E-9E88-10C0C6154F8E}" type="datetimeFigureOut">
              <a:rPr lang="en-US" smtClean="0"/>
              <a:pPr>
                <a:defRPr/>
              </a:pPr>
              <a:t>05-May-2023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0955F9D2-CFBC-420F-9A4E-15A7D035C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178200"/>
            <a:ext cx="7416000" cy="7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1097102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_EDU_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2D7B-E879-4803-90ED-B678EA87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3432"/>
            <a:ext cx="7181924" cy="56107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F47AC1D6-467E-499E-81B5-77F8A85D15D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90500" y="1219200"/>
            <a:ext cx="8851900" cy="3816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7192B-BC10-4E48-8F89-C1088BB59B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853575"/>
            <a:ext cx="8851900" cy="286232"/>
          </a:xfrm>
        </p:spPr>
        <p:txBody>
          <a:bodyPr>
            <a:spAutoFit/>
          </a:bodyPr>
          <a:lstStyle>
            <a:lvl1pPr marL="0" indent="0" algn="ctr">
              <a:buNone/>
              <a:defRPr sz="14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4CFB44-5BF6-4D6A-AB95-136AAA3CC9F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37500" y="504879"/>
            <a:ext cx="1104900" cy="209631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  <a:lvl2pPr marL="342900" indent="0">
              <a:buFont typeface="Arial" panose="020B0604020202020204" pitchFamily="34" charset="0"/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Figure 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00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22305" y="987574"/>
            <a:ext cx="3973496" cy="3669903"/>
          </a:xfrm>
          <a:prstGeom prst="rect">
            <a:avLst/>
          </a:prstGeom>
        </p:spPr>
        <p:txBody>
          <a:bodyPr anchor="ctr" anchorCtr="0"/>
          <a:lstStyle>
            <a:lvl1pPr marL="171450" indent="-171450">
              <a:buClr>
                <a:srgbClr val="033673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1pPr>
            <a:lvl2pPr marL="514350" indent="-171450">
              <a:buClr>
                <a:srgbClr val="00B5B5"/>
              </a:buClr>
              <a:buSzPct val="100000"/>
              <a:buFont typeface="Wingdings" panose="05000000000000000000" pitchFamily="2" charset="2"/>
              <a:buChar char="s"/>
              <a:defRPr sz="1600" b="0">
                <a:solidFill>
                  <a:schemeClr val="tx1"/>
                </a:solidFill>
                <a:latin typeface="+mn-lt"/>
              </a:defRPr>
            </a:lvl2pPr>
            <a:lvl3pPr marL="857250" indent="-171450"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>
              <a:buSzPct val="100000"/>
              <a:buFont typeface="Calibri Light" panose="020F0302020204030204" pitchFamily="34" charset="0"/>
              <a:buChar char="›"/>
              <a:defRPr sz="16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199" y="990079"/>
            <a:ext cx="3973496" cy="3669903"/>
          </a:xfrm>
          <a:prstGeom prst="rect">
            <a:avLst/>
          </a:prstGeom>
        </p:spPr>
        <p:txBody>
          <a:bodyPr anchor="ctr" anchorCtr="0"/>
          <a:lstStyle>
            <a:lvl1pPr marL="171450" indent="-171450">
              <a:buClr>
                <a:srgbClr val="033673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1pPr>
            <a:lvl2pPr marL="514350" indent="-171450">
              <a:buClr>
                <a:srgbClr val="00B5B5"/>
              </a:buClr>
              <a:buSzPct val="100000"/>
              <a:buFont typeface="Wingdings" panose="05000000000000000000" pitchFamily="2" charset="2"/>
              <a:buChar char="s"/>
              <a:defRPr sz="1600" b="0">
                <a:solidFill>
                  <a:schemeClr val="tx1"/>
                </a:solidFill>
                <a:latin typeface="+mn-lt"/>
              </a:defRPr>
            </a:lvl2pPr>
            <a:lvl3pPr marL="857250" indent="-171450"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>
              <a:buSzPct val="100000"/>
              <a:buFont typeface="Calibri Light" panose="020F0302020204030204" pitchFamily="34" charset="0"/>
              <a:buChar char="›"/>
              <a:defRPr sz="16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87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732115"/>
            <a:ext cx="4032448" cy="3137540"/>
          </a:xfrm>
          <a:prstGeom prst="rect">
            <a:avLst/>
          </a:prstGeom>
          <a:solidFill>
            <a:srgbClr val="E7F2FF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10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4252" y="1732115"/>
            <a:ext cx="4038509" cy="3137540"/>
          </a:xfrm>
          <a:prstGeom prst="rect">
            <a:avLst/>
          </a:prstGeom>
          <a:solidFill>
            <a:srgbClr val="D2EEE9"/>
          </a:solidFill>
        </p:spPr>
        <p:txBody>
          <a:bodyPr lIns="180000" tIns="180000" rIns="180000" bIns="180000">
            <a:normAutofit/>
          </a:bodyPr>
          <a:lstStyle>
            <a:lvl1pPr marL="257175" indent="-257175">
              <a:buClr>
                <a:srgbClr val="032E61"/>
              </a:buClr>
              <a:buSzPct val="10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280652"/>
            <a:ext cx="4032448" cy="354995"/>
          </a:xfrm>
          <a:prstGeom prst="rect">
            <a:avLst/>
          </a:prstGeom>
          <a:solidFill>
            <a:srgbClr val="032E6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644008" y="1280651"/>
            <a:ext cx="4038762" cy="354995"/>
          </a:xfrm>
          <a:prstGeom prst="rect">
            <a:avLst/>
          </a:prstGeom>
          <a:solidFill>
            <a:srgbClr val="00B5B5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845570"/>
            <a:ext cx="8215218" cy="338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350" b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67544" y="4876006"/>
            <a:ext cx="4032448" cy="0"/>
          </a:xfrm>
          <a:prstGeom prst="line">
            <a:avLst/>
          </a:prstGeom>
          <a:ln w="25400">
            <a:solidFill>
              <a:srgbClr val="022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4008" y="4876006"/>
            <a:ext cx="4032448" cy="0"/>
          </a:xfrm>
          <a:prstGeom prst="line">
            <a:avLst/>
          </a:prstGeom>
          <a:ln w="25400">
            <a:solidFill>
              <a:srgbClr val="00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1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732115"/>
            <a:ext cx="2664296" cy="3137540"/>
          </a:xfrm>
          <a:prstGeom prst="rect">
            <a:avLst/>
          </a:prstGeom>
          <a:solidFill>
            <a:srgbClr val="E7F2FF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280652"/>
            <a:ext cx="2664296" cy="354995"/>
          </a:xfrm>
          <a:prstGeom prst="rect">
            <a:avLst/>
          </a:prstGeom>
          <a:solidFill>
            <a:srgbClr val="032E6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239852" y="1280651"/>
            <a:ext cx="2664296" cy="354995"/>
          </a:xfrm>
          <a:prstGeom prst="rect">
            <a:avLst/>
          </a:prstGeom>
          <a:solidFill>
            <a:srgbClr val="00B5B5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845570"/>
            <a:ext cx="8215218" cy="338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350" b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239852" y="1734253"/>
            <a:ext cx="2664296" cy="3137540"/>
          </a:xfrm>
          <a:prstGeom prst="rect">
            <a:avLst/>
          </a:prstGeom>
          <a:solidFill>
            <a:srgbClr val="D2EEE9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012160" y="1729977"/>
            <a:ext cx="2664296" cy="3137540"/>
          </a:xfrm>
          <a:prstGeom prst="rect">
            <a:avLst/>
          </a:prstGeom>
          <a:solidFill>
            <a:srgbClr val="ECF4E0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60" y="1286081"/>
            <a:ext cx="2664296" cy="354995"/>
          </a:xfrm>
          <a:prstGeom prst="rect">
            <a:avLst/>
          </a:prstGeom>
          <a:solidFill>
            <a:srgbClr val="79AF02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67544" y="4876006"/>
            <a:ext cx="2664296" cy="0"/>
          </a:xfrm>
          <a:prstGeom prst="line">
            <a:avLst/>
          </a:prstGeom>
          <a:ln w="25400">
            <a:solidFill>
              <a:srgbClr val="022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39852" y="4876006"/>
            <a:ext cx="2664296" cy="0"/>
          </a:xfrm>
          <a:prstGeom prst="line">
            <a:avLst/>
          </a:prstGeom>
          <a:ln w="25400">
            <a:solidFill>
              <a:srgbClr val="00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12160" y="4877370"/>
            <a:ext cx="2664296" cy="0"/>
          </a:xfrm>
          <a:prstGeom prst="line">
            <a:avLst/>
          </a:prstGeom>
          <a:ln w="25400">
            <a:solidFill>
              <a:srgbClr val="79A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75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732115"/>
            <a:ext cx="1944216" cy="3137540"/>
          </a:xfrm>
          <a:prstGeom prst="rect">
            <a:avLst/>
          </a:prstGeom>
          <a:solidFill>
            <a:srgbClr val="E7F2FF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280652"/>
            <a:ext cx="1944216" cy="354995"/>
          </a:xfrm>
          <a:prstGeom prst="rect">
            <a:avLst/>
          </a:prstGeom>
          <a:solidFill>
            <a:srgbClr val="032E6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59785" y="1280651"/>
            <a:ext cx="1944216" cy="354995"/>
          </a:xfrm>
          <a:prstGeom prst="rect">
            <a:avLst/>
          </a:prstGeom>
          <a:solidFill>
            <a:srgbClr val="00B5B5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845570"/>
            <a:ext cx="8215218" cy="338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350" b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554697" y="1734253"/>
            <a:ext cx="1949304" cy="3137540"/>
          </a:xfrm>
          <a:prstGeom prst="rect">
            <a:avLst/>
          </a:prstGeom>
          <a:solidFill>
            <a:srgbClr val="D2EEE9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641850" y="1729977"/>
            <a:ext cx="1937676" cy="3137540"/>
          </a:xfrm>
          <a:prstGeom prst="rect">
            <a:avLst/>
          </a:prstGeom>
          <a:solidFill>
            <a:srgbClr val="ECF4E0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41850" y="1286081"/>
            <a:ext cx="1937676" cy="354995"/>
          </a:xfrm>
          <a:prstGeom prst="rect">
            <a:avLst/>
          </a:prstGeom>
          <a:solidFill>
            <a:srgbClr val="79AF02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6719160" y="1278513"/>
            <a:ext cx="1944216" cy="354995"/>
          </a:xfrm>
          <a:prstGeom prst="rect">
            <a:avLst/>
          </a:prstGeom>
          <a:solidFill>
            <a:srgbClr val="6C016F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32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714072" y="1732115"/>
            <a:ext cx="1949304" cy="3137540"/>
          </a:xfrm>
          <a:prstGeom prst="rect">
            <a:avLst/>
          </a:prstGeom>
          <a:solidFill>
            <a:srgbClr val="FBF3FB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554697" y="4876006"/>
            <a:ext cx="1949304" cy="0"/>
          </a:xfrm>
          <a:prstGeom prst="line">
            <a:avLst/>
          </a:prstGeom>
          <a:ln w="25400">
            <a:solidFill>
              <a:srgbClr val="00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7544" y="4876006"/>
            <a:ext cx="1949304" cy="0"/>
          </a:xfrm>
          <a:prstGeom prst="line">
            <a:avLst/>
          </a:prstGeom>
          <a:ln w="25400">
            <a:solidFill>
              <a:srgbClr val="022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41850" y="4876006"/>
            <a:ext cx="1937676" cy="0"/>
          </a:xfrm>
          <a:prstGeom prst="line">
            <a:avLst/>
          </a:prstGeom>
          <a:ln w="25400">
            <a:solidFill>
              <a:srgbClr val="79A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14072" y="4876006"/>
            <a:ext cx="1949304" cy="0"/>
          </a:xfrm>
          <a:prstGeom prst="line">
            <a:avLst/>
          </a:prstGeom>
          <a:ln w="25400">
            <a:solidFill>
              <a:srgbClr val="6C0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2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9348" y="1485343"/>
            <a:ext cx="111176" cy="67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08770" y="1485343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rgbClr val="02224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2346513" y="1485343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159348" y="2311118"/>
            <a:ext cx="111176" cy="67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08770" y="2311118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rgbClr val="00B5B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2346513" y="2311118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2159348" y="3136894"/>
            <a:ext cx="111176" cy="67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08770" y="3136894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rgbClr val="79AF0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2346513" y="3136894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164043" y="3944876"/>
            <a:ext cx="111176" cy="67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08770" y="3944876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rgbClr val="6C016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2346513" y="3944876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6953" y="861381"/>
            <a:ext cx="8370094" cy="503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2159348" y="1485343"/>
            <a:ext cx="111176" cy="675000"/>
          </a:xfrm>
          <a:prstGeom prst="rect">
            <a:avLst/>
          </a:prstGeom>
          <a:solidFill>
            <a:srgbClr val="022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59348" y="2311118"/>
            <a:ext cx="111176" cy="675000"/>
          </a:xfrm>
          <a:prstGeom prst="rect">
            <a:avLst/>
          </a:prstGeom>
          <a:solidFill>
            <a:srgbClr val="00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59348" y="3136894"/>
            <a:ext cx="111176" cy="675000"/>
          </a:xfrm>
          <a:prstGeom prst="rect">
            <a:avLst/>
          </a:prstGeom>
          <a:solidFill>
            <a:srgbClr val="79A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64043" y="3944876"/>
            <a:ext cx="111176" cy="675000"/>
          </a:xfrm>
          <a:prstGeom prst="rect">
            <a:avLst/>
          </a:prstGeom>
          <a:solidFill>
            <a:srgbClr val="6C016F"/>
          </a:solidFill>
          <a:ln>
            <a:solidFill>
              <a:srgbClr val="6C0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29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07EA5B95-6788-497E-9E88-10C0C6154F8E}" type="datetimeFigureOut">
              <a:rPr lang="en-US" smtClean="0"/>
              <a:pPr>
                <a:defRPr/>
              </a:pPr>
              <a:t>05-May-2023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0955F9D2-CFBC-420F-9A4E-15A7D035C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178200"/>
            <a:ext cx="7416000" cy="7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317149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53432"/>
            <a:ext cx="8064896" cy="56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5566"/>
            <a:ext cx="7886700" cy="3717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96395"/>
            <a:ext cx="8877918" cy="675155"/>
          </a:xfrm>
          <a:prstGeom prst="rect">
            <a:avLst/>
          </a:prstGeom>
          <a:solidFill>
            <a:srgbClr val="6FC5D5">
              <a:alpha val="14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243000"/>
            <a:endParaRPr lang="es-ES" sz="1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68" y="3723878"/>
            <a:ext cx="837532" cy="1443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0" y="132398"/>
            <a:ext cx="290363" cy="6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4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40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55" r:id="rId9"/>
    <p:sldLayoutId id="2147483756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22249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5B5"/>
        </a:buClr>
        <a:buFont typeface="Wingdings" panose="05000000000000000000" pitchFamily="2" charset="2"/>
        <a:buChar char="s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9AF02"/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53432"/>
            <a:ext cx="8064896" cy="56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5566"/>
            <a:ext cx="7886700" cy="3717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96395"/>
            <a:ext cx="8877918" cy="675155"/>
          </a:xfrm>
          <a:prstGeom prst="rect">
            <a:avLst/>
          </a:prstGeom>
          <a:solidFill>
            <a:srgbClr val="6FC5D5">
              <a:alpha val="14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243000"/>
            <a:endParaRPr lang="es-ES" sz="1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468" y="3723878"/>
            <a:ext cx="837532" cy="1443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00" y="132398"/>
            <a:ext cx="290363" cy="6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22249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5B5"/>
        </a:buClr>
        <a:buFont typeface="Wingdings" panose="05000000000000000000" pitchFamily="2" charset="2"/>
        <a:buChar char="s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9AF02"/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1" y="3996139"/>
            <a:ext cx="950407" cy="114722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9801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00401" y="216000"/>
            <a:ext cx="458653" cy="7155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201500"/>
            <a:ext cx="8218800" cy="3393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178200"/>
            <a:ext cx="7416000" cy="7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16843F1B-601C-4890-8749-1860A82437F3}" type="datetimeFigureOut">
              <a:rPr lang="en-GB" smtClean="0"/>
              <a:t>05/05/2023</a:t>
            </a:fld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DD30917-C188-42FA-BA80-DCAF0FA487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28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500" indent="-2565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200" indent="-213300" algn="l" rtl="0" eaLnBrk="1" latinLnBrk="0" hangingPunct="1">
        <a:spcBef>
          <a:spcPts val="504"/>
        </a:spcBef>
        <a:buClr>
          <a:schemeClr val="tx1"/>
        </a:buClr>
        <a:buFont typeface="Arial" pitchFamily="34" charset="0"/>
        <a:buChar char="–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8600" indent="-172800" algn="l" rtl="0" eaLnBrk="1" latinLnBrk="0" hangingPunct="1">
        <a:spcBef>
          <a:spcPts val="432"/>
        </a:spcBef>
        <a:buClr>
          <a:schemeClr val="tx1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500" indent="-172800" algn="l" rtl="0" eaLnBrk="1" latinLnBrk="0" hangingPunct="1">
        <a:spcBef>
          <a:spcPts val="360"/>
        </a:spcBef>
        <a:buClr>
          <a:schemeClr val="tx1"/>
        </a:buClr>
        <a:buFont typeface="Arial" pitchFamily="34" charset="0"/>
        <a:buChar char="–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400" indent="-172800" algn="l" rtl="0" eaLnBrk="1" latinLnBrk="0" hangingPunct="1">
        <a:spcBef>
          <a:spcPts val="360"/>
        </a:spcBef>
        <a:buClr>
          <a:schemeClr val="tx1"/>
        </a:buClr>
        <a:buFont typeface="Arial" pitchFamily="34" charset="0"/>
        <a:buChar char="»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35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2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125" kern="1200">
          <a:solidFill>
            <a:schemeClr val="accent3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05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7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5241B-3AFA-422D-8BAF-CAAD03F00F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Eric Charbonnier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3B777-8446-46D3-BD70-28DDC4568D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3 October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FE1F45-4B50-41CF-8AF5-16FD32715A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err="1"/>
              <a:t>Analyste</a:t>
            </a:r>
            <a:r>
              <a:rPr lang="en-GB" dirty="0"/>
              <a:t> education à </a:t>
            </a:r>
            <a:r>
              <a:rPr lang="en-GB" dirty="0" err="1"/>
              <a:t>l’OCDE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5C419-AD0B-44D8-3384-BCAB902AE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9714" y="1890773"/>
            <a:ext cx="6995885" cy="878202"/>
          </a:xfrm>
        </p:spPr>
        <p:txBody>
          <a:bodyPr>
            <a:normAutofit fontScale="62500" lnSpcReduction="20000"/>
          </a:bodyPr>
          <a:lstStyle/>
          <a:p>
            <a:r>
              <a:rPr lang="fr-FR" sz="4000" dirty="0"/>
              <a:t>Conférence 2 : Quels sont les enjeux des choix de parcours d’orientation du secondaire au supérieur </a:t>
            </a:r>
            <a:r>
              <a:rPr lang="fr-FR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3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309" y="1059582"/>
            <a:ext cx="8155460" cy="39071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7490" y="141480"/>
            <a:ext cx="7923770" cy="766800"/>
          </a:xfrm>
        </p:spPr>
        <p:txBody>
          <a:bodyPr/>
          <a:lstStyle/>
          <a:p>
            <a:pPr lvl="0">
              <a:defRPr/>
            </a:pPr>
            <a:r>
              <a:rPr lang="fr-FR" sz="2100" dirty="0">
                <a:solidFill>
                  <a:schemeClr val="tx2"/>
                </a:solidFill>
              </a:rPr>
              <a:t>Les inégalités sociales sont toujours à un niveau très élevé en France (PISA 2018)</a:t>
            </a:r>
            <a:endParaRPr lang="en-GB" sz="2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5879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341734"/>
              </p:ext>
            </p:extLst>
          </p:nvPr>
        </p:nvGraphicFramePr>
        <p:xfrm>
          <a:off x="185352" y="1405808"/>
          <a:ext cx="8498360" cy="366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5771" y="0"/>
            <a:ext cx="8078230" cy="648072"/>
          </a:xfrm>
        </p:spPr>
        <p:txBody>
          <a:bodyPr/>
          <a:lstStyle/>
          <a:p>
            <a:br>
              <a:rPr lang="fr-FR" sz="2100" dirty="0">
                <a:solidFill>
                  <a:schemeClr val="tx2"/>
                </a:solidFill>
              </a:rPr>
            </a:br>
            <a:r>
              <a:rPr lang="fr-FR" sz="2100" dirty="0">
                <a:solidFill>
                  <a:schemeClr val="tx2"/>
                </a:solidFill>
              </a:rPr>
              <a:t>Les jeunes qui entrent dans une filière professionnelle ont souvent des parents peu qualifiés (2018)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5352" y="1006036"/>
            <a:ext cx="8958649" cy="105017"/>
          </a:xfrm>
          <a:prstGeom prst="rect">
            <a:avLst/>
          </a:prstGeom>
        </p:spPr>
        <p:txBody>
          <a:bodyPr>
            <a:no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/>
              <a:t>Pourcentage de nouveaux entrants dans le secondaire par filière et par niveau d’éducation des parents (2015)</a:t>
            </a:r>
            <a:endParaRPr lang="en-GB" sz="1200" dirty="0"/>
          </a:p>
          <a:p>
            <a:endParaRPr lang="en-GB" sz="135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28331B-E4B0-10CE-F4DB-BB1CA25BC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58237"/>
            <a:ext cx="8389257" cy="3661242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C61C57C-71D2-7859-B0E0-F653A915BEAB}"/>
              </a:ext>
            </a:extLst>
          </p:cNvPr>
          <p:cNvSpPr txBox="1">
            <a:spLocks/>
          </p:cNvSpPr>
          <p:nvPr/>
        </p:nvSpPr>
        <p:spPr>
          <a:xfrm>
            <a:off x="-72572" y="4894794"/>
            <a:ext cx="1769909" cy="224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22249"/>
              </a:buClr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B5B5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9AF02"/>
              </a:buClr>
              <a:buSzPct val="9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/>
              <a:t>Regards sur </a:t>
            </a:r>
            <a:r>
              <a:rPr lang="en-GB" sz="900" dirty="0" err="1"/>
              <a:t>l’Éducation</a:t>
            </a:r>
            <a:r>
              <a:rPr lang="en-GB" sz="9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56009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7E50B-AC2A-428D-9CFA-C58429F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taux de réussite de l'enseignement supérieur sont particulièrement bas pour les garçons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028D4-A58A-42F3-B432-53EAC5368D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0" y="788260"/>
            <a:ext cx="8851900" cy="430939"/>
          </a:xfrm>
        </p:spPr>
        <p:txBody>
          <a:bodyPr/>
          <a:lstStyle/>
          <a:p>
            <a:r>
              <a:rPr lang="fr-FR" dirty="0"/>
              <a:t>Taux de réussite des inscrits à temps plein en licence (ou équivalent), selon le sexe et l’échéance (2020) </a:t>
            </a:r>
            <a:endParaRPr lang="en-US" dirty="0"/>
          </a:p>
          <a:p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4ACD786-6870-A3CD-00A4-49406D48F369}"/>
              </a:ext>
            </a:extLst>
          </p:cNvPr>
          <p:cNvSpPr txBox="1">
            <a:spLocks/>
          </p:cNvSpPr>
          <p:nvPr/>
        </p:nvSpPr>
        <p:spPr>
          <a:xfrm>
            <a:off x="0" y="4890179"/>
            <a:ext cx="2408538" cy="199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22249"/>
              </a:buClr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B5B5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9AF02"/>
              </a:buClr>
              <a:buSzPct val="9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/>
              <a:t>Regards sur </a:t>
            </a:r>
            <a:r>
              <a:rPr lang="en-GB" sz="900" dirty="0" err="1"/>
              <a:t>l’Éducation</a:t>
            </a:r>
            <a:r>
              <a:rPr lang="en-GB" sz="900" dirty="0"/>
              <a:t> 2022. </a:t>
            </a:r>
            <a:r>
              <a:rPr lang="en-GB" sz="900" dirty="0" err="1"/>
              <a:t>Graphique</a:t>
            </a:r>
            <a:r>
              <a:rPr lang="en-GB" sz="900" dirty="0"/>
              <a:t>  B5.1.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3426FE9-545B-1B94-98EF-351C57BFF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042062"/>
              </p:ext>
            </p:extLst>
          </p:nvPr>
        </p:nvGraphicFramePr>
        <p:xfrm>
          <a:off x="146050" y="1219389"/>
          <a:ext cx="8851900" cy="392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1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EDU theme">
  <a:themeElements>
    <a:clrScheme name="EDU PPT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032E61"/>
      </a:accent1>
      <a:accent2>
        <a:srgbClr val="00B5B5"/>
      </a:accent2>
      <a:accent3>
        <a:srgbClr val="79AF02"/>
      </a:accent3>
      <a:accent4>
        <a:srgbClr val="04A379"/>
      </a:accent4>
      <a:accent5>
        <a:srgbClr val="6C016F"/>
      </a:accent5>
      <a:accent6>
        <a:srgbClr val="FFC0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 theme" id="{C747D566-FC14-4DFB-BE23-AC3A979BB448}" vid="{AAC4B040-36EB-4741-B226-3D60EBBBA4AE}"/>
    </a:ext>
  </a:extLst>
</a:theme>
</file>

<file path=ppt/theme/theme2.xml><?xml version="1.0" encoding="utf-8"?>
<a:theme xmlns:a="http://schemas.openxmlformats.org/drawingml/2006/main" name="OECD_EDU_EAG_2022">
  <a:themeElements>
    <a:clrScheme name="Master PPT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032E61"/>
      </a:accent1>
      <a:accent2>
        <a:srgbClr val="00B5B5"/>
      </a:accent2>
      <a:accent3>
        <a:srgbClr val="79AF02"/>
      </a:accent3>
      <a:accent4>
        <a:srgbClr val="04A379"/>
      </a:accent4>
      <a:accent5>
        <a:srgbClr val="6C016F"/>
      </a:accent5>
      <a:accent6>
        <a:srgbClr val="FFC0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CD_EDU_EAG_2022" id="{2DD5C5C7-58AE-4DCA-979F-37E1C0FB1EE3}" vid="{B75D4273-A956-4772-B7E6-3BD8DE1384E4}"/>
    </a:ext>
  </a:extLst>
</a:theme>
</file>

<file path=ppt/theme/theme3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ECD white">
    <a:dk1>
      <a:srgbClr val="727272"/>
    </a:dk1>
    <a:lt1>
      <a:sysClr val="window" lastClr="FFFFFF"/>
    </a:lt1>
    <a:dk2>
      <a:srgbClr val="006299"/>
    </a:dk2>
    <a:lt2>
      <a:srgbClr val="E6E6E6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27ec883c-a62c-444f-a935-fcddb579e39d" ContentTypeId="0x0101008B4DD370EC31429186F3AD49F0D3098F009C5F95166D8340E793E87EADDF6C72F8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FFF40C0069A4D9655A9A027144DC4" ma:contentTypeVersion="16" ma:contentTypeDescription="Crée un document." ma:contentTypeScope="" ma:versionID="35de3700b6312414427f228368456c12">
  <xsd:schema xmlns:xsd="http://www.w3.org/2001/XMLSchema" xmlns:xs="http://www.w3.org/2001/XMLSchema" xmlns:p="http://schemas.microsoft.com/office/2006/metadata/properties" xmlns:ns2="56ddd2ae-0239-4687-b282-55f3ed7a959a" xmlns:ns3="0c6675b0-729b-48d4-9f82-0a71e1e2ee9a" targetNamespace="http://schemas.microsoft.com/office/2006/metadata/properties" ma:root="true" ma:fieldsID="b4667f72fcffc7b4039ce4fc5c00c1c0" ns2:_="" ns3:_="">
    <xsd:import namespace="56ddd2ae-0239-4687-b282-55f3ed7a959a"/>
    <xsd:import namespace="0c6675b0-729b-48d4-9f82-0a71e1e2ee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dd2ae-0239-4687-b282-55f3ed7a95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e4867b3-68b2-46fa-a828-d36aab0ad8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675b0-729b-48d4-9f82-0a71e1e2ee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3c0cae-afb7-4d28-88bf-0352317e2865}" ma:internalName="TaxCatchAll" ma:showField="CatchAllData" ma:web="0c6675b0-729b-48d4-9f82-0a71e1e2e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6675b0-729b-48d4-9f82-0a71e1e2ee9a">
      <Value>5</Value>
      <Value>233</Value>
    </TaxCatchAll>
    <lcf76f155ced4ddcb4097134ff3c332f xmlns="56ddd2ae-0239-4687-b282-55f3ed7a959a">
      <Terms xmlns="http://schemas.microsoft.com/office/infopath/2007/PartnerControls"/>
    </lcf76f155ced4ddcb4097134ff3c332f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B3A7BBB-544A-4DB1-AF8C-D56FE87BC1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B06EA9-15C5-4ACC-8FE8-F0F3F6B88F3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AB4C10E-C315-4BCE-B27E-FF63DCC5C69D}"/>
</file>

<file path=customXml/itemProps4.xml><?xml version="1.0" encoding="utf-8"?>
<ds:datastoreItem xmlns:ds="http://schemas.openxmlformats.org/officeDocument/2006/customXml" ds:itemID="{36456BC2-6971-4CF2-B597-5D927F204CB8}">
  <ds:schemaRefs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ca82dde9-3436-4d3d-bddd-d31447390034"/>
    <ds:schemaRef ds:uri="http://schemas.openxmlformats.org/package/2006/metadata/core-properties"/>
    <ds:schemaRef ds:uri="6e370120-a86d-4c3c-b3ae-e7a79836944a"/>
    <ds:schemaRef ds:uri="http://purl.org/dc/elements/1.1/"/>
    <ds:schemaRef ds:uri="http://schemas.microsoft.com/office/2006/metadata/properties"/>
    <ds:schemaRef ds:uri="54c4cd27-f286-408f-9ce0-33c1e0f3ab39"/>
    <ds:schemaRef ds:uri="98cb32e6-cc57-418a-b62e-c61e171b2285"/>
    <ds:schemaRef ds:uri="c9f238dd-bb73-4aef-a7a5-d644ad823e52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BDBD7F5B-E851-4D08-82AC-17124099877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 theme</Template>
  <TotalTime>1102</TotalTime>
  <Words>128</Words>
  <Application>Microsoft Office PowerPoint</Application>
  <PresentationFormat>On-screen Show (16:9)</PresentationFormat>
  <Paragraphs>14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Arial Narrow</vt:lpstr>
      <vt:lpstr>Bahnschrift SemiBold SemiConden</vt:lpstr>
      <vt:lpstr>Calibri</vt:lpstr>
      <vt:lpstr>Calibri Light</vt:lpstr>
      <vt:lpstr>Georgia</vt:lpstr>
      <vt:lpstr>Helvetica 65 Medium</vt:lpstr>
      <vt:lpstr>Wingdings</vt:lpstr>
      <vt:lpstr>EDU theme</vt:lpstr>
      <vt:lpstr>OECD_EDU_EAG_2022</vt:lpstr>
      <vt:lpstr>OECD_English_white</vt:lpstr>
      <vt:lpstr>PowerPoint Presentation</vt:lpstr>
      <vt:lpstr>Les inégalités sociales sont toujours à un niveau très élevé en France (PISA 2018)</vt:lpstr>
      <vt:lpstr> Les jeunes qui entrent dans une filière professionnelle ont souvent des parents peu qualifiés (2018)</vt:lpstr>
      <vt:lpstr>Les taux de réussite de l'enseignement supérieur sont particulièrement bas pour les garçons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SCHUMANN Abel, EDU/IMEP</dc:creator>
  <cp:lastModifiedBy>CHARBONNIER Eric, EDU/IMEP</cp:lastModifiedBy>
  <cp:revision>15</cp:revision>
  <dcterms:created xsi:type="dcterms:W3CDTF">2022-09-13T07:41:56Z</dcterms:created>
  <dcterms:modified xsi:type="dcterms:W3CDTF">2023-05-05T11:05:09Z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0x01010005EFFF40C0069A4D9655A9A027144DC4</vt:lpwstr>
  </property>
  <property fmtid="{D5CDD505-2E9C-101B-9397-08002B2CF9AE}" pid="3" name="OECDTopic">
    <vt:lpwstr>233;#Education|efa18019-c5e7-4d07-b5cf-a61d17d44208</vt:lpwstr>
  </property>
  <property fmtid="{D5CDD505-2E9C-101B-9397-08002B2CF9AE}" pid="4" name="OECDCountry">
    <vt:lpwstr>5;#France|d0928910-fe90-47f4-acd0-9194c12ff8a6</vt:lpwstr>
  </property>
  <property fmtid="{D5CDD505-2E9C-101B-9397-08002B2CF9AE}" pid="5" name="OECDCommittee">
    <vt:lpwstr>40;#Education Policy Committee|c67b295a-63a1-442e-96af-7f8610159b9a</vt:lpwstr>
  </property>
  <property fmtid="{D5CDD505-2E9C-101B-9397-08002B2CF9AE}" pid="6" name="OECDPWB">
    <vt:lpwstr>249;#(n/a)|3adabb5f-45b7-4a20-bdde-219e8d9477af</vt:lpwstr>
  </property>
  <property fmtid="{D5CDD505-2E9C-101B-9397-08002B2CF9AE}" pid="7" name="eShareOrganisationTaxHTField0">
    <vt:lpwstr/>
  </property>
  <property fmtid="{D5CDD505-2E9C-101B-9397-08002B2CF9AE}" pid="8" name="OECDKeywords">
    <vt:lpwstr/>
  </property>
  <property fmtid="{D5CDD505-2E9C-101B-9397-08002B2CF9AE}" pid="9" name="OECDHorizontalProjects">
    <vt:lpwstr/>
  </property>
  <property fmtid="{D5CDD505-2E9C-101B-9397-08002B2CF9AE}" pid="10" name="OECDProjectOwnerStructure">
    <vt:lpwstr/>
  </property>
  <property fmtid="{D5CDD505-2E9C-101B-9397-08002B2CF9AE}" pid="11" name="OECDOrganisation">
    <vt:lpwstr/>
  </property>
  <property fmtid="{D5CDD505-2E9C-101B-9397-08002B2CF9AE}" pid="12" name="eShareKeywordsTaxHTField0">
    <vt:lpwstr/>
  </property>
  <property fmtid="{D5CDD505-2E9C-101B-9397-08002B2CF9AE}" pid="13" name="_dlc_DocIdItemGuid">
    <vt:lpwstr>7c04fe02-1d62-424f-a2bd-593b6416afad</vt:lpwstr>
  </property>
</Properties>
</file>